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AEBD3-2224-42DA-8477-5981F703EA59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773FD-56F0-4D2F-8D5F-9CD4A0C52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2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317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5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8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4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8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8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5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6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48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4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1F149-06B7-4CFE-93C6-23E41459DA3B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4EC43-479D-4C16-8EB2-0CD2C168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7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1524004" y="1709740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1524004" y="2127255"/>
            <a:ext cx="3503613" cy="124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>
                <a:solidFill>
                  <a:prstClr val="white"/>
                </a:solidFill>
              </a:rPr>
              <a:t>Port Everglades</a:t>
            </a: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1524004" y="3560768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prstClr val="white"/>
                </a:solidFill>
              </a:rPr>
              <a:t>Port Facilities Guide</a:t>
            </a: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1524004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DIRECTORIES/HANDBOOKS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52400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1904209" y="5962165"/>
            <a:ext cx="28829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653" y="5755554"/>
            <a:ext cx="2886456" cy="69189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7551" y="2127255"/>
            <a:ext cx="2500515" cy="470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82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Intern</dc:creator>
  <cp:lastModifiedBy>Intern</cp:lastModifiedBy>
  <cp:revision>4</cp:revision>
  <dcterms:created xsi:type="dcterms:W3CDTF">2015-05-11T13:10:43Z</dcterms:created>
  <dcterms:modified xsi:type="dcterms:W3CDTF">2015-06-02T14:08:19Z</dcterms:modified>
</cp:coreProperties>
</file>