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AEBD3-2224-42DA-8477-5981F703EA5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773FD-56F0-4D2F-8D5F-9CD4A0C52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2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1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8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4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8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5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6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4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4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F149-06B7-4CFE-93C6-23E41459DA3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4EC43-479D-4C16-8EB2-0CD2C168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7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5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Everglades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60768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Port Facilities Guide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DIRECTORIES/HANDBOOKS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1904209" y="5962165"/>
            <a:ext cx="288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653" y="5755554"/>
            <a:ext cx="2886456" cy="691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551" y="2127255"/>
            <a:ext cx="2500515" cy="47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8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4</cp:revision>
  <dcterms:created xsi:type="dcterms:W3CDTF">2015-05-11T13:10:43Z</dcterms:created>
  <dcterms:modified xsi:type="dcterms:W3CDTF">2015-06-02T14:08:19Z</dcterms:modified>
</cp:coreProperties>
</file>